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D5A88-5004-4F1B-B16C-A63627B6F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6F133A-DAA4-3741-F57C-96C138BED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16383E-8CC7-B81B-71B8-19591F236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F869F-7ADE-DD83-66FC-F62F8E9C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D233E8-B572-E73F-F94B-2E1F9768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B7FB7-EED0-1377-69BB-FC5D5B474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3B6DFD-CBBC-D242-A8E9-869399BB6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A44B11-E69F-29EF-F0A1-3488579C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D6B8F5-EA01-5642-CCF0-B59DDA8B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B0D5D4-F4FD-E8DE-CDA6-A2E7EB81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6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7C4A71A-BF28-61DD-89DD-48B0121F0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88F0E8-045F-98A8-2ADB-DE1AD27CF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A777D4-77A4-1454-10A3-C8A2993B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CECA1-35B9-1009-4A7D-5AFBB39B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2D8561-C74A-CCC8-73F6-44D8F3F4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856E9-71C1-0BBC-2063-374B459F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4B390-A3B5-93EE-68B8-651B93E8A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DC8FE4-8A19-690C-1D98-8687398E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7ADF25-C5E0-8DB2-B60E-427696C7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EFED4-CB85-30F6-890C-980D6197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5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B7C48-40CD-E965-4E85-3447448E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00F34-30B7-2009-560E-1E7032905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B0ED5-7F48-95BA-A185-DFB62335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D216A-42EE-D822-B65F-C92F94FD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8C1235-14DE-1EA2-6895-CCE987B3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5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72511-3BE5-610C-7A90-287F7C43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8CFBFA-9E8E-F653-31FC-DFBA4DDC6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0424D7-9C20-4B71-443F-136B31CD0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DA636-00DA-E906-4FDD-74D100E7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B02FF3-4644-6807-5692-6B97F31B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F4148C-B67A-FFB7-F429-243CD2C8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50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22112-95BB-6364-4E2B-713660FA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284F92-693A-F167-190D-7D344A309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81D9D7-8A0C-0074-E767-57E0CC3D5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D17444-F679-2E4A-CD77-5711C6E6B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8A2255-08D2-B0B9-24F4-F1408470D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0973EE5-D1CB-2845-E26F-06023D39D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4816C4-C9EF-7A6A-A7B0-B85D1F06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606FA4-A125-ECB6-9ADA-526CD046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0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5A780-C62D-6189-F8DF-99A78E41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D27593-79AD-7D57-F9E2-B890F6FD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49CFE9-A473-66D8-2B8E-C8D48E4C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538401-582D-DAA1-8C69-9CCD0BA8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4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22A6F4-E5B7-5648-46F4-A16070BE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DEC92B-66C6-BC62-9C14-FEAC2F25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BAF0B4-DF36-14B6-C545-5C5B1E9D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34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9B1AE-AEC2-D3F2-6ECA-6412E7984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32D47-BCB8-5766-FD40-C0D65293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6A994-5FA9-E7A9-B261-F685DF258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B07D90-0226-6FCA-DFB9-AA030363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3BB53A-18BD-C030-E600-3A640BBB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7B03CD-5ED4-8695-62DC-4E6EFCEE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7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B4254-19DC-C6D3-DE23-44024DF1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A5E8AF-040A-298A-E212-A704B1615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5A0FEC-7B24-E807-3B86-A13DEF819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0BA05C-AD75-8323-BCE2-BBD072DA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DACE30-60E3-6D5C-09F0-D95E117C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BC9580-5106-BE85-D9B1-D6AFC2A4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87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888674-5CE6-9010-F20B-3D304D996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B83688-20C7-5A21-96FF-F41DBF377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21FE83-6381-2D04-0834-1DC0087BA7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569C20-433F-4838-86CB-E25A4D43281A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227AE1-7C35-3430-56C2-C8B48447A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3DA87C-D136-97A7-86AD-7B7D63469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5D995-3282-4C0B-8E2C-A692FF40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4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0292F-F9F6-4348-DC22-32495C92D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B17B3106-2FBF-8FCD-1F92-7B51E15850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204" b="85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AC10EA2-2139-5F46-C37B-48199DB9CC9B}"/>
              </a:ext>
            </a:extLst>
          </p:cNvPr>
          <p:cNvSpPr/>
          <p:nvPr/>
        </p:nvSpPr>
        <p:spPr>
          <a:xfrm>
            <a:off x="212652" y="147484"/>
            <a:ext cx="11766698" cy="1144771"/>
          </a:xfrm>
          <a:prstGeom prst="roundRect">
            <a:avLst/>
          </a:prstGeom>
          <a:solidFill>
            <a:srgbClr val="5C4F49"/>
          </a:solidFill>
          <a:ln>
            <a:solidFill>
              <a:srgbClr val="4F3E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b="1" dirty="0">
                <a:ln w="15875">
                  <a:solidFill>
                    <a:srgbClr val="4F3E3B"/>
                  </a:solidFill>
                </a:ln>
                <a:effectLst>
                  <a:glow rad="25400">
                    <a:srgbClr val="E6D2AF"/>
                  </a:glow>
                  <a:outerShdw blurRad="50800" dist="38100" dir="5400000" algn="t" rotWithShape="0">
                    <a:srgbClr val="E6D2AF"/>
                  </a:outerShdw>
                </a:effectLst>
                <a:latin typeface="方正兰亭圆_GBK_粗" panose="02000000000000000000" pitchFamily="2" charset="-122"/>
                <a:ea typeface="方正兰亭圆_GBK_粗" panose="02000000000000000000" pitchFamily="2" charset="-122"/>
                <a:cs typeface="ADLaM Display" panose="020F0502020204030204" pitchFamily="2" charset="0"/>
              </a:rPr>
              <a:t>新曲追加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8E488B9-9824-4242-5AD6-09641276A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155" y="-1"/>
            <a:ext cx="3269507" cy="1273387"/>
          </a:xfrm>
          <a:prstGeom prst="rect">
            <a:avLst/>
          </a:prstGeom>
        </p:spPr>
      </p:pic>
      <p:pic>
        <p:nvPicPr>
          <p:cNvPr id="9" name="图片 8" descr="卡通人物&#10;&#10;AI 生成的内容可能不正确。">
            <a:extLst>
              <a:ext uri="{FF2B5EF4-FFF2-40B4-BE49-F238E27FC236}">
                <a16:creationId xmlns:a16="http://schemas.microsoft.com/office/drawing/2014/main" id="{4A5512A8-FC48-FE31-2FAF-D4B1121EF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3" y="1141016"/>
            <a:ext cx="6209536" cy="5672861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1DAD92E1-D1A6-9EB0-3697-92C173A79EA1}"/>
              </a:ext>
            </a:extLst>
          </p:cNvPr>
          <p:cNvGrpSpPr/>
          <p:nvPr/>
        </p:nvGrpSpPr>
        <p:grpSpPr>
          <a:xfrm>
            <a:off x="7455657" y="1516945"/>
            <a:ext cx="2856195" cy="3474155"/>
            <a:chOff x="6756399" y="1439740"/>
            <a:chExt cx="2166621" cy="263538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F1ABFE2B-CF8B-F134-C721-073CF14E849A}"/>
                </a:ext>
              </a:extLst>
            </p:cNvPr>
            <p:cNvSpPr/>
            <p:nvPr/>
          </p:nvSpPr>
          <p:spPr>
            <a:xfrm>
              <a:off x="6756400" y="1439740"/>
              <a:ext cx="2166620" cy="2635387"/>
            </a:xfrm>
            <a:prstGeom prst="roundRect">
              <a:avLst>
                <a:gd name="adj" fmla="val 3771"/>
              </a:avLst>
            </a:prstGeom>
            <a:solidFill>
              <a:srgbClr val="5C4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pic>
          <p:nvPicPr>
            <p:cNvPr id="24" name="图片 23" descr="图片包含 徽标&#10;&#10;AI 生成的内容可能不正确。">
              <a:extLst>
                <a:ext uri="{FF2B5EF4-FFF2-40B4-BE49-F238E27FC236}">
                  <a16:creationId xmlns:a16="http://schemas.microsoft.com/office/drawing/2014/main" id="{3DD26C8B-BA6D-EF5D-35A8-2B72FCA96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52" y="1558441"/>
              <a:ext cx="1882713" cy="1882713"/>
            </a:xfrm>
            <a:prstGeom prst="roundRect">
              <a:avLst>
                <a:gd name="adj" fmla="val 5749"/>
              </a:avLst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D69D21D-680D-EF8F-C222-571AAA156164}"/>
                </a:ext>
              </a:extLst>
            </p:cNvPr>
            <p:cNvSpPr txBox="1"/>
            <p:nvPr/>
          </p:nvSpPr>
          <p:spPr>
            <a:xfrm>
              <a:off x="6756399" y="3483041"/>
              <a:ext cx="2166620" cy="27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方正兰亭圆_GBK_粗" panose="02000000000000000000" pitchFamily="2" charset="-122"/>
                  <a:ea typeface="方正兰亭圆_GBK_粗" panose="02000000000000000000" pitchFamily="2" charset="-122"/>
                </a:rPr>
                <a:t>标题</a:t>
              </a:r>
              <a:endParaRPr lang="en-US" sz="2400" dirty="0">
                <a:solidFill>
                  <a:schemeClr val="bg1"/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43334BA-206D-33EF-36B8-5803EBA4AEAC}"/>
                </a:ext>
              </a:extLst>
            </p:cNvPr>
            <p:cNvSpPr txBox="1"/>
            <p:nvPr/>
          </p:nvSpPr>
          <p:spPr>
            <a:xfrm>
              <a:off x="6756400" y="3807644"/>
              <a:ext cx="2166620" cy="162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方正兰亭圆_GBK_准" panose="02000000000000000000" pitchFamily="2" charset="-122"/>
                  <a:ea typeface="方正兰亭圆_GBK_准" panose="02000000000000000000" pitchFamily="2" charset="-122"/>
                </a:rPr>
                <a:t>艺术家</a:t>
              </a:r>
              <a:endParaRPr lang="en-US" sz="1200" dirty="0">
                <a:solidFill>
                  <a:schemeClr val="bg1"/>
                </a:solidFill>
                <a:latin typeface="方正兰亭圆_GBK_准" panose="02000000000000000000" pitchFamily="2" charset="-122"/>
                <a:ea typeface="方正兰亭圆_GBK_准" panose="02000000000000000000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19A6744-D88A-4D16-45DD-7D977FFD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58422" y="5071585"/>
            <a:ext cx="1743257" cy="1743257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F82EBD25-FCF6-1093-0C69-B8C2EEFA898B}"/>
              </a:ext>
            </a:extLst>
          </p:cNvPr>
          <p:cNvSpPr/>
          <p:nvPr/>
        </p:nvSpPr>
        <p:spPr>
          <a:xfrm>
            <a:off x="7455657" y="5447806"/>
            <a:ext cx="2745067" cy="574524"/>
          </a:xfrm>
          <a:prstGeom prst="wedgeRoundRectCallout">
            <a:avLst>
              <a:gd name="adj1" fmla="val 60623"/>
              <a:gd name="adj2" fmla="val 39958"/>
              <a:gd name="adj3" fmla="val 16667"/>
            </a:avLst>
          </a:prstGeom>
          <a:solidFill>
            <a:srgbClr val="5C4F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noProof="1">
                <a:latin typeface="方正兰亭圆_GBK_准" panose="02000000000000000000" pitchFamily="2" charset="-122"/>
                <a:ea typeface="方正兰亭圆_GBK_准" panose="02000000000000000000" pitchFamily="2" charset="-122"/>
              </a:rPr>
              <a:t>阿弥诺斯手</a:t>
            </a:r>
            <a:endParaRPr lang="en-US" sz="1600" noProof="1">
              <a:latin typeface="方正兰亭圆_GBK_准" panose="02000000000000000000" pitchFamily="2" charset="-122"/>
              <a:ea typeface="方正兰亭圆_GBK_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92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</Words>
  <Application>Microsoft Office PowerPoint</Application>
  <PresentationFormat>宽屏</PresentationFormat>
  <Paragraphs>4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方正兰亭圆_GBK_粗</vt:lpstr>
      <vt:lpstr>方正兰亭圆_GBK_准</vt:lpstr>
      <vt:lpstr>Aptos</vt:lpstr>
      <vt:lpstr>Aptos Display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Lingfeng Hou</dc:creator>
  <cp:lastModifiedBy>Lingfeng Hou</cp:lastModifiedBy>
  <cp:revision>1</cp:revision>
  <dcterms:created xsi:type="dcterms:W3CDTF">2025-03-24T18:20:23Z</dcterms:created>
  <dcterms:modified xsi:type="dcterms:W3CDTF">2025-03-24T18:23:43Z</dcterms:modified>
</cp:coreProperties>
</file>